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3AB9-FD49-4A54-B70D-B8771995172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B77D-C51B-4416-ADE5-E335A226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73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3AB9-FD49-4A54-B70D-B8771995172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B77D-C51B-4416-ADE5-E335A226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94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3AB9-FD49-4A54-B70D-B8771995172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B77D-C51B-4416-ADE5-E335A226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3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3AB9-FD49-4A54-B70D-B8771995172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B77D-C51B-4416-ADE5-E335A226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7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3AB9-FD49-4A54-B70D-B8771995172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B77D-C51B-4416-ADE5-E335A226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0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3AB9-FD49-4A54-B70D-B8771995172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B77D-C51B-4416-ADE5-E335A226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62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3AB9-FD49-4A54-B70D-B8771995172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B77D-C51B-4416-ADE5-E335A226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3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3AB9-FD49-4A54-B70D-B8771995172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B77D-C51B-4416-ADE5-E335A226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3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3AB9-FD49-4A54-B70D-B8771995172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B77D-C51B-4416-ADE5-E335A226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8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3AB9-FD49-4A54-B70D-B8771995172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B77D-C51B-4416-ADE5-E335A226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4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3AB9-FD49-4A54-B70D-B8771995172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B77D-C51B-4416-ADE5-E335A226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3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A3AB9-FD49-4A54-B70D-B8771995172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4B77D-C51B-4416-ADE5-E335A226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3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642194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6632"/>
            <a:ext cx="5832648" cy="6487708"/>
          </a:xfrm>
        </p:spPr>
      </p:pic>
    </p:spTree>
    <p:extLst>
      <p:ext uri="{BB962C8B-B14F-4D97-AF65-F5344CB8AC3E}">
        <p14:creationId xmlns:p14="http://schemas.microsoft.com/office/powerpoint/2010/main" val="54876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9644"/>
            <a:ext cx="5400600" cy="6568694"/>
          </a:xfrm>
        </p:spPr>
      </p:pic>
    </p:spTree>
    <p:extLst>
      <p:ext uri="{BB962C8B-B14F-4D97-AF65-F5344CB8AC3E}">
        <p14:creationId xmlns:p14="http://schemas.microsoft.com/office/powerpoint/2010/main" val="96868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624"/>
            <a:ext cx="5472608" cy="6552728"/>
          </a:xfrm>
        </p:spPr>
      </p:pic>
    </p:spTree>
    <p:extLst>
      <p:ext uri="{BB962C8B-B14F-4D97-AF65-F5344CB8AC3E}">
        <p14:creationId xmlns:p14="http://schemas.microsoft.com/office/powerpoint/2010/main" val="45250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9643"/>
            <a:ext cx="4968552" cy="6672959"/>
          </a:xfrm>
        </p:spPr>
      </p:pic>
    </p:spTree>
    <p:extLst>
      <p:ext uri="{BB962C8B-B14F-4D97-AF65-F5344CB8AC3E}">
        <p14:creationId xmlns:p14="http://schemas.microsoft.com/office/powerpoint/2010/main" val="203443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5328592" cy="6672959"/>
          </a:xfrm>
        </p:spPr>
      </p:pic>
    </p:spTree>
    <p:extLst>
      <p:ext uri="{BB962C8B-B14F-4D97-AF65-F5344CB8AC3E}">
        <p14:creationId xmlns:p14="http://schemas.microsoft.com/office/powerpoint/2010/main" val="223874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5544616" cy="6464429"/>
          </a:xfrm>
        </p:spPr>
      </p:pic>
    </p:spTree>
    <p:extLst>
      <p:ext uri="{BB962C8B-B14F-4D97-AF65-F5344CB8AC3E}">
        <p14:creationId xmlns:p14="http://schemas.microsoft.com/office/powerpoint/2010/main" val="1517658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2022-11-21T09:45:42Z</dcterms:created>
  <dcterms:modified xsi:type="dcterms:W3CDTF">2022-11-21T09:49:08Z</dcterms:modified>
</cp:coreProperties>
</file>